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231"/>
    <a:srgbClr val="A9D4CF"/>
    <a:srgbClr val="EDC35D"/>
    <a:srgbClr val="7C8C98"/>
    <a:srgbClr val="C2A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782B4-E76A-3C4C-37D5-F3789A036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Raleway Black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AD5C6-CB28-0754-0B96-350620852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7A1AF-A5D2-5237-F8DF-D9CCF1145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5AB2D-AAC1-B5D7-A663-AAE81F03A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6BA60-C274-F874-87BD-6E190E4B3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7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B2F51-C2CA-7446-9AFD-2FFD81837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696E4-2B65-9787-0B5A-CAC6451ED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35B54-1723-907C-820A-8297F898A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34D93-F65C-E4CC-AF60-E18C38C49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E9AA-D3D7-D1B4-4C0A-DA6004CC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4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78C30-C58B-9FC7-512F-10A2E30EC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1B94E-7CC7-E471-9F7E-682E3488F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56D6B-9FBE-93C3-180F-31F82BAC7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306CF-490E-66E7-6C9A-68C8C5448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4A11F-559F-86D6-55A9-2232B140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FC14-ECBC-43E9-2A46-1B657646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9C179-07BC-4B02-D913-0C269F9FB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3535D-4CD0-3A92-A573-20E5D8E4E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D6E55-7ADD-AB43-66CD-48FA4BF4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0A796-2C0B-66BC-DF87-92A41167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F327-D07D-74EA-F1F0-743910E66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FE141-DA84-A00D-488C-DD07B10B5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19D7B-6854-6F8F-91E9-F7B004247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E03E7-BA42-D049-0120-D86AC41C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EF38-F1B9-F206-8492-B2059F5E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8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D912-DD1C-F285-0E80-66714F8FC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82490-56E4-D0CC-1368-6179B1DC0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6AD48-8913-1A81-3E3D-AA2301ED0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A0C94-CC83-EB74-46AB-167CBC21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F4802-F5F2-C085-AFC6-F44371BA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13D83-9FCB-9043-5969-E3448354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0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69EB9-2043-855A-5B86-55425B1E2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8FDF9-69AB-7FAB-5B5F-AC17C168B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C79A7-EAE2-9C69-2104-256CDE681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0D7BB4-BC2B-7DC3-5D24-4CDF46F84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E67C6E-949B-FF3A-EABE-C57F1CE6E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D182A9-E37A-28BF-786F-EF961F9E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CCF51-12EE-8CB0-5A7A-1A665CC81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4BE71-6D5A-97F7-D5FC-293181CC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1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E85C-76B2-DEE4-3330-90F390944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C91CA-15D9-F4A0-0CE5-2EA9413C1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CC6657-87B4-EDFA-F2A5-576A94BE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03C2D-2197-00FA-8CAD-282F9D98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7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C39B3-D4E5-B774-982F-643912AA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BDACCB-CB47-57A3-261F-E02B6DC42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0C7EA-7C16-58A1-1263-D909C245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0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4A18D-47FA-55DE-97CD-1EEAEEEA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AFFDF-7025-02BE-9A0D-547376837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A0A50-DB6C-1F42-E0A6-815E6D7C3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48083-7F5A-5A5F-3810-7152B4953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740C8-11CE-870D-8FBE-5F1213A91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5EAF9-A4D3-8F70-A7CE-AA78A0132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8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6DE6-D149-6EEF-5B18-052D1FF15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346EEF-E750-71D5-DEC3-B03960653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392E7-A30C-3353-F27A-1C84E51B0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8ADAC-5683-4DFF-527A-570598F0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3B4409-A652-4498-7809-D835D845F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49388-FF95-A965-C403-072EB397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8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EF1C77-9EB3-B87A-D3D1-6C9DA5F1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CCF83-8B26-9D8A-BDB0-7B9175B44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77D7B-AB7E-26F9-318F-AB3ED5896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ABF297-D4CE-4A0E-A1BE-A2E849E9875D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FCFF9-5FC5-9F3C-C3A2-9207C2261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707DF-158E-BF2F-CFAB-BD2BFAEE7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6A3A5-192B-4EB3-971F-7E716FFD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2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aleway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9998-73B5-AD10-3F80-622CCC91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9F381-10B9-2F98-1A5A-6A2A41770F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(Country)</a:t>
            </a:r>
          </a:p>
        </p:txBody>
      </p:sp>
    </p:spTree>
    <p:extLst>
      <p:ext uri="{BB962C8B-B14F-4D97-AF65-F5344CB8AC3E}">
        <p14:creationId xmlns:p14="http://schemas.microsoft.com/office/powerpoint/2010/main" val="332106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C86E9-5E24-A236-670E-E779ACF8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Relationship Disclosure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65365A92-53B6-094C-5F8D-7E26C9233A93}"/>
              </a:ext>
            </a:extLst>
          </p:cNvPr>
          <p:cNvSpPr txBox="1"/>
          <p:nvPr/>
        </p:nvSpPr>
        <p:spPr bwMode="auto">
          <a:xfrm>
            <a:off x="838200" y="1690688"/>
            <a:ext cx="998220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auto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Helvetica" pitchFamily="2" charset="0"/>
              </a:rPr>
              <a:t>◻︎</a:t>
            </a:r>
            <a:r>
              <a:rPr lang="en-US" altLang="en-US" sz="1200" b="1" dirty="0">
                <a:latin typeface="Helvetica" pitchFamily="2" charset="0"/>
              </a:rPr>
              <a:t> No</a:t>
            </a:r>
            <a:r>
              <a:rPr lang="en-US" altLang="en-US" sz="1200" dirty="0">
                <a:latin typeface="Helvetica" pitchFamily="2" charset="0"/>
              </a:rPr>
              <a:t>,</a:t>
            </a:r>
            <a:r>
              <a:rPr lang="en-US" altLang="en-US" sz="1100" dirty="0">
                <a:latin typeface="Helvetica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 do not have a financial interest, arrangement, or affiliation with a corporate organization offering financial support or grant monies for or related to the  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   content of my presentation</a:t>
            </a:r>
            <a:r>
              <a:rPr lang="en-US" altLang="en-US" sz="1100" dirty="0">
                <a:latin typeface="Helvetica" pitchFamily="2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altLang="en-US" sz="1200" dirty="0">
                <a:latin typeface="Helvetica" pitchFamily="2" charset="0"/>
              </a:rPr>
              <a:t>◻︎ </a:t>
            </a:r>
            <a:r>
              <a:rPr lang="en-US" altLang="en-US" sz="1200" b="1" dirty="0">
                <a:latin typeface="Helvetica" pitchFamily="2" charset="0"/>
              </a:rPr>
              <a:t>Yes</a:t>
            </a:r>
            <a:r>
              <a:rPr lang="en-US" altLang="en-US" sz="1200" dirty="0">
                <a:latin typeface="Helvetica" pitchFamily="2" charset="0"/>
              </a:rPr>
              <a:t>,</a:t>
            </a:r>
            <a:r>
              <a:rPr lang="en-US" altLang="en-US" sz="1100" dirty="0">
                <a:latin typeface="Helvetica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 do have a financial interest, arrangement, or affiliation with a corporate organization offering financial support or grant monies for or related to the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   content of my presentation.</a:t>
            </a:r>
            <a:r>
              <a:rPr lang="en-US" altLang="en-US" sz="1100" dirty="0">
                <a:latin typeface="Helvetica" pitchFamily="2" charset="0"/>
              </a:rPr>
              <a:t>.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7D0129C0-F1B7-5F20-4000-7EFF2F719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55428"/>
              </p:ext>
            </p:extLst>
          </p:nvPr>
        </p:nvGraphicFramePr>
        <p:xfrm>
          <a:off x="966778" y="2651772"/>
          <a:ext cx="10266768" cy="30164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1692">
                  <a:extLst>
                    <a:ext uri="{9D8B030D-6E8A-4147-A177-3AD203B41FA5}">
                      <a16:colId xmlns:a16="http://schemas.microsoft.com/office/drawing/2014/main" val="1152620662"/>
                    </a:ext>
                  </a:extLst>
                </a:gridCol>
                <a:gridCol w="6775076">
                  <a:extLst>
                    <a:ext uri="{9D8B030D-6E8A-4147-A177-3AD203B41FA5}">
                      <a16:colId xmlns:a16="http://schemas.microsoft.com/office/drawing/2014/main" val="4031056448"/>
                    </a:ext>
                  </a:extLst>
                </a:gridCol>
              </a:tblGrid>
              <a:tr h="697642"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Relationship type (employee, grant/research support, consultant, shareholder, honorarium, ownership,</a:t>
                      </a:r>
                      <a:b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or other)</a:t>
                      </a:r>
                      <a:endParaRPr lang="en-US" sz="1100" b="0" i="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Corporate Organization</a:t>
                      </a:r>
                      <a:endParaRPr lang="en-US" sz="1100" b="0" i="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119912764"/>
                  </a:ext>
                </a:extLst>
              </a:tr>
              <a:tr h="311541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64822687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86853928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017528556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71296254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101969519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9129454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5928539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87233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07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CC3BA-F75D-C50D-C1D6-3175DC668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E7D12-E682-50A5-7F0A-541188F63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Relationship Disclosure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7768F06-5C16-432C-40A2-3FE9E6A767CD}"/>
              </a:ext>
            </a:extLst>
          </p:cNvPr>
          <p:cNvSpPr txBox="1"/>
          <p:nvPr/>
        </p:nvSpPr>
        <p:spPr bwMode="auto">
          <a:xfrm>
            <a:off x="838200" y="1690688"/>
            <a:ext cx="998220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auto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Helvetica" pitchFamily="2" charset="0"/>
              </a:rPr>
              <a:t>◻︎</a:t>
            </a:r>
            <a:r>
              <a:rPr lang="en-US" altLang="en-US" sz="1200" b="1" dirty="0">
                <a:latin typeface="Helvetica" pitchFamily="2" charset="0"/>
              </a:rPr>
              <a:t> No</a:t>
            </a:r>
            <a:r>
              <a:rPr lang="en-US" altLang="en-US" sz="1200" dirty="0">
                <a:latin typeface="Helvetica" pitchFamily="2" charset="0"/>
              </a:rPr>
              <a:t>,</a:t>
            </a:r>
            <a:r>
              <a:rPr lang="en-US" altLang="en-US" sz="1100" dirty="0">
                <a:latin typeface="Helvetica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 do not have a financial interest, arrangement, or affiliation with a corporate organization offering financial support or grant monies for or related to the  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   content of my presentation</a:t>
            </a:r>
            <a:r>
              <a:rPr lang="en-US" altLang="en-US" sz="1100" dirty="0">
                <a:latin typeface="Helvetica" pitchFamily="2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altLang="en-US" sz="1200" dirty="0">
                <a:latin typeface="Helvetica" pitchFamily="2" charset="0"/>
              </a:rPr>
              <a:t>◻︎ </a:t>
            </a:r>
            <a:r>
              <a:rPr lang="en-US" altLang="en-US" sz="1200" b="1" dirty="0">
                <a:latin typeface="Helvetica" pitchFamily="2" charset="0"/>
              </a:rPr>
              <a:t>Yes</a:t>
            </a:r>
            <a:r>
              <a:rPr lang="en-US" altLang="en-US" sz="1200" dirty="0">
                <a:latin typeface="Helvetica" pitchFamily="2" charset="0"/>
              </a:rPr>
              <a:t>,</a:t>
            </a:r>
            <a:r>
              <a:rPr lang="en-US" altLang="en-US" sz="1100" dirty="0">
                <a:latin typeface="Helvetica" pitchFamily="2" charset="0"/>
              </a:rPr>
              <a:t> </a:t>
            </a: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 do have a financial interest, arrangement, or affiliation with a corporate organization offering financial support or grant monies for or related to the</a:t>
            </a: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   content of my presentation.</a:t>
            </a:r>
            <a:r>
              <a:rPr lang="en-US" altLang="en-US" sz="1100" dirty="0">
                <a:latin typeface="Helvetica" pitchFamily="2" charset="0"/>
              </a:rPr>
              <a:t>.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AE461475-703C-5707-9686-A26E394BF65C}"/>
              </a:ext>
            </a:extLst>
          </p:cNvPr>
          <p:cNvGraphicFramePr>
            <a:graphicFrameLocks noGrp="1"/>
          </p:cNvGraphicFramePr>
          <p:nvPr/>
        </p:nvGraphicFramePr>
        <p:xfrm>
          <a:off x="966778" y="2651772"/>
          <a:ext cx="10266768" cy="30164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1692">
                  <a:extLst>
                    <a:ext uri="{9D8B030D-6E8A-4147-A177-3AD203B41FA5}">
                      <a16:colId xmlns:a16="http://schemas.microsoft.com/office/drawing/2014/main" val="1152620662"/>
                    </a:ext>
                  </a:extLst>
                </a:gridCol>
                <a:gridCol w="6775076">
                  <a:extLst>
                    <a:ext uri="{9D8B030D-6E8A-4147-A177-3AD203B41FA5}">
                      <a16:colId xmlns:a16="http://schemas.microsoft.com/office/drawing/2014/main" val="4031056448"/>
                    </a:ext>
                  </a:extLst>
                </a:gridCol>
              </a:tblGrid>
              <a:tr h="697642"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Relationship type (employee, grant/research support, consultant, shareholder, honorarium, ownership,</a:t>
                      </a:r>
                      <a:b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</a:b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or other)</a:t>
                      </a:r>
                      <a:endParaRPr lang="en-US" sz="1100" b="0" i="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Corporate Organization</a:t>
                      </a:r>
                      <a:endParaRPr lang="en-US" sz="1100" b="0" i="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119912764"/>
                  </a:ext>
                </a:extLst>
              </a:tr>
              <a:tr h="311541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64822687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86853928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017528556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171296254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101969519"/>
                  </a:ext>
                </a:extLst>
              </a:tr>
              <a:tr h="304134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39129454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592853925"/>
                  </a:ext>
                </a:extLst>
              </a:tr>
              <a:tr h="243307"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Helvetica" pitchFamily="2" charset="0"/>
                      </a:endParaRPr>
                    </a:p>
                  </a:txBody>
                  <a:tcPr marL="88284" marR="88284" marT="44142" marB="44142" anchor="ctr"/>
                </a:tc>
                <a:extLst>
                  <a:ext uri="{0D108BD9-81ED-4DB2-BD59-A6C34878D82A}">
                    <a16:rowId xmlns:a16="http://schemas.microsoft.com/office/drawing/2014/main" val="287233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D566F-C2B0-D484-1566-D710B7885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12DAF-3BD3-9B75-E741-9F22E0133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2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205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Helvetica</vt:lpstr>
      <vt:lpstr>Raleway Black</vt:lpstr>
      <vt:lpstr>Raleway SemiBold</vt:lpstr>
      <vt:lpstr>Roboto</vt:lpstr>
      <vt:lpstr>Office Theme</vt:lpstr>
      <vt:lpstr>Title</vt:lpstr>
      <vt:lpstr>Financial Relationship Disclosure</vt:lpstr>
      <vt:lpstr>Financial Relationship Disclosure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Elizabeth Newman</dc:creator>
  <cp:lastModifiedBy>Tyler Ringstad</cp:lastModifiedBy>
  <cp:revision>2</cp:revision>
  <dcterms:created xsi:type="dcterms:W3CDTF">2025-08-22T19:36:49Z</dcterms:created>
  <dcterms:modified xsi:type="dcterms:W3CDTF">2025-08-30T23:20:54Z</dcterms:modified>
</cp:coreProperties>
</file>